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30275213" cy="4280376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482">
          <p15:clr>
            <a:srgbClr val="A4A3A4"/>
          </p15:clr>
        </p15:guide>
        <p15:guide id="2" pos="9536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hY0ObFnlwy848XJpYVv2MRaylC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3"/>
    <p:restoredTop sz="96868"/>
  </p:normalViewPr>
  <p:slideViewPr>
    <p:cSldViewPr snapToGrid="0">
      <p:cViewPr varScale="1">
        <p:scale>
          <a:sx n="18" d="100"/>
          <a:sy n="18" d="100"/>
        </p:scale>
        <p:origin x="3344" y="472"/>
      </p:cViewPr>
      <p:guideLst>
        <p:guide orient="horz" pos="13482"/>
        <p:guide pos="9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userDrawn="1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958E868-931A-E440-B145-E9DC6DA552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82" y="0"/>
            <a:ext cx="30142248" cy="428037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userDrawn="1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A5E406B-317F-9C4C-8EA9-9F0598AC0A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82" y="0"/>
            <a:ext cx="30142248" cy="4280376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68"/>
              <a:buFont typeface="Calibri"/>
              <a:buNone/>
              <a:defRPr sz="145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817308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07059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47119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IA2026_Plantilla_Poster2" id="{EE377F08-2FA2-C149-A5E5-E5AFD07B0CD9}" vid="{8018DBA4-0DC9-4544-B85F-21485E75171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2</TotalTime>
  <Words>0</Words>
  <Application>Microsoft Macintosh PowerPoint</Application>
  <PresentationFormat>Personalizado</PresentationFormat>
  <Paragraphs>0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Hiram Eredin Ponce Espinosa</dc:creator>
  <cp:lastModifiedBy>Hiram Eredin Ponce Espinosa</cp:lastModifiedBy>
  <cp:revision>1</cp:revision>
  <dcterms:created xsi:type="dcterms:W3CDTF">2026-08-16T19:59:45Z</dcterms:created>
  <dcterms:modified xsi:type="dcterms:W3CDTF">2026-08-16T20:02:14Z</dcterms:modified>
</cp:coreProperties>
</file>