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3" r:id="rId7"/>
    <p:sldId id="262" r:id="rId8"/>
    <p:sldId id="259" r:id="rId9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9"/>
    <p:restoredTop sz="96868"/>
  </p:normalViewPr>
  <p:slideViewPr>
    <p:cSldViewPr snapToGrid="0" snapToObjects="1" showGuides="1">
      <p:cViewPr varScale="1">
        <p:scale>
          <a:sx n="147" d="100"/>
          <a:sy n="147" d="100"/>
        </p:scale>
        <p:origin x="264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a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1E2B849-BEB8-014C-9AAD-F339D568A0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052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9BC3E20-36B3-3F47-A4A3-BEFC1350E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D198D-5AD8-5A48-A6A3-02544E5D215B}" type="datetimeFigureOut">
              <a:rPr lang="es-MX" smtClean="0"/>
              <a:t>05/08/26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611FD49-E98D-E044-B5B5-AD6943AAA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2BED133-354B-0A44-997A-34AB09C58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38295-1EB8-C64C-AB33-7ADCE8A40A7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03903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62CD74-DF47-4F4D-9606-1625FA50A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711FD16-B7AA-2341-921E-E7F8F1B97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8D5F868-2AE3-F74E-9B6D-F2F71EBD16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0C21DE2-2E3E-554B-A18F-94BC37622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D198D-5AD8-5A48-A6A3-02544E5D215B}" type="datetimeFigureOut">
              <a:rPr lang="es-MX" smtClean="0"/>
              <a:t>05/08/26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AAB3AE9-E850-3843-A104-5C191C7A1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83CFCF5-FC81-5A4D-9D51-C0C6A223B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38295-1EB8-C64C-AB33-7ADCE8A40A7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042101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D0B575-F3AF-D642-AEC8-9770E08EE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C363167-9CA1-BF46-976D-AEAC759E81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AC87455-4066-1545-BF50-A45F2CF094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588D104-1C1B-B144-8B00-70E3EB479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D198D-5AD8-5A48-A6A3-02544E5D215B}" type="datetimeFigureOut">
              <a:rPr lang="es-MX" smtClean="0"/>
              <a:t>05/08/26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21AE73A-ACCC-0F42-851D-B807D7046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948C28E-6A01-F540-9D29-8C5EF40F5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38295-1EB8-C64C-AB33-7ADCE8A40A7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72534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576F0-5299-4549-84C4-D28FEB688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933F839-71B5-4B4B-B87C-C59E4635AE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86A0D41-ECBF-EB42-8FCC-0E054CC31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D198D-5AD8-5A48-A6A3-02544E5D215B}" type="datetimeFigureOut">
              <a:rPr lang="es-MX" smtClean="0"/>
              <a:t>05/08/26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536653-6D2D-E74F-9AFF-BB0F9640C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2BB8241-B0BA-2845-A63E-717AC3671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38295-1EB8-C64C-AB33-7ADCE8A40A7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217857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CC6CFBB-7CD5-9141-921E-FE1BDE177F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FFB5B2-8C2A-AD4E-BEFB-17CE00739B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D2B7AC8-8C6D-9649-81CA-7FB4E0995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D198D-5AD8-5A48-A6A3-02544E5D215B}" type="datetimeFigureOut">
              <a:rPr lang="es-MX" smtClean="0"/>
              <a:t>05/08/26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10FA19F-6C90-6649-B276-A78B70BCA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18009E-F6D2-1640-A3F0-47A93AB7E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38295-1EB8-C64C-AB33-7ADCE8A40A7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06502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amp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D5D2ACE-6A46-864F-8023-96B3EAACED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546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79B6AC53-31E7-D24E-96CA-D0A9F7B9B5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DEC6A5C-4506-6040-BDF9-11BBB1DCA8D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959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13508FC-2AEA-5F44-B50C-E27343F9CC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009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Elem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701EDA0A-737A-AE43-88B6-F7F2BDABE6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359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Elem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CDC8F0C0-D88E-A84A-BE01-8563F9BC13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921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8F1B6AFF-4263-324D-B760-7A8D7E20DF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564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039E5DEA-893D-DF41-A15E-ED1171AC4E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17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E78628-F0F8-7646-82C9-54A6A4870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65BC487-73DD-C841-AE4E-CEC70BC50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D198D-5AD8-5A48-A6A3-02544E5D215B}" type="datetimeFigureOut">
              <a:rPr lang="es-MX" smtClean="0"/>
              <a:t>05/08/26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387C637-E6F7-994D-8C5E-8D6AD2CEB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2EE4056-E3FA-3E4B-AFAB-5C1C1C662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38295-1EB8-C64C-AB33-7ADCE8A40A7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39328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03F9C4D-1853-E049-B06C-394842F39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EFB91F7-5711-564F-9827-BD9CB87A91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s-ES"/>
              <a:t>Editar los estilos de texto del patrón
Segundo nivel
Tercer nivel
Cuarto nivel
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7EDF7A5-6315-1740-86D8-9A28D7A21B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D198D-5AD8-5A48-A6A3-02544E5D215B}" type="datetimeFigureOut">
              <a:rPr lang="es-MX" smtClean="0"/>
              <a:t>05/08/26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38B93E-1263-1647-B797-890E31AE55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E84611-ABAF-4149-B04B-AB15E96BA3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638295-1EB8-C64C-AB33-7ADCE8A40A7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44251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49" r:id="rId3"/>
    <p:sldLayoutId id="2147483662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128AA9-EBBE-B645-A61D-6715A0BE02D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663337"/>
            <a:ext cx="9144000" cy="1846626"/>
          </a:xfrm>
        </p:spPr>
        <p:txBody>
          <a:bodyPr>
            <a:normAutofit/>
          </a:bodyPr>
          <a:lstStyle/>
          <a:p>
            <a:r>
              <a:rPr lang="es-MX" sz="4800" b="1" dirty="0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D69D4BA-2312-F246-85C0-1B814EC340AE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4066902"/>
            <a:ext cx="9144000" cy="1190897"/>
          </a:xfrm>
        </p:spPr>
        <p:txBody>
          <a:bodyPr>
            <a:normAutofit/>
          </a:bodyPr>
          <a:lstStyle/>
          <a:p>
            <a:r>
              <a:rPr lang="es-MX" sz="3200" b="1" dirty="0">
                <a:solidFill>
                  <a:schemeClr val="bg1"/>
                </a:solidFill>
              </a:rPr>
              <a:t>Author</a:t>
            </a:r>
          </a:p>
          <a:p>
            <a:r>
              <a:rPr lang="es-MX" sz="3200" b="1" dirty="0">
                <a:solidFill>
                  <a:schemeClr val="bg1"/>
                </a:solidFill>
              </a:rPr>
              <a:t>Institution/ Job title</a:t>
            </a:r>
          </a:p>
        </p:txBody>
      </p:sp>
    </p:spTree>
    <p:extLst>
      <p:ext uri="{BB962C8B-B14F-4D97-AF65-F5344CB8AC3E}">
        <p14:creationId xmlns:p14="http://schemas.microsoft.com/office/powerpoint/2010/main" val="2591128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10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996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6553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0380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2210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3695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74565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5" id="{673261D5-6DFE-EA4C-8B8C-24A6413F896C}" vid="{9E14CBEA-B3E3-CF41-81B7-4207B7B42F4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de Office</Template>
  <TotalTime>139</TotalTime>
  <Words>6</Words>
  <Application>Microsoft Macintosh PowerPoint</Application>
  <PresentationFormat>Panorámica</PresentationFormat>
  <Paragraphs>3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1" baseType="lpstr">
      <vt:lpstr>Arial</vt:lpstr>
      <vt:lpstr>Corbel</vt:lpstr>
      <vt:lpstr>Tema de Office</vt:lpstr>
      <vt:lpstr>Title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Microsoft Office User</dc:creator>
  <cp:lastModifiedBy>Microsoft Office User</cp:lastModifiedBy>
  <cp:revision>2</cp:revision>
  <dcterms:created xsi:type="dcterms:W3CDTF">2026-08-05T22:19:54Z</dcterms:created>
  <dcterms:modified xsi:type="dcterms:W3CDTF">2026-08-06T00:39:22Z</dcterms:modified>
</cp:coreProperties>
</file>