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30275213" cy="4280376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482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hY0ObFnlwy848XJpYVv2MRaylC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/>
    <p:restoredTop sz="94670"/>
  </p:normalViewPr>
  <p:slideViewPr>
    <p:cSldViewPr snapToGrid="0">
      <p:cViewPr>
        <p:scale>
          <a:sx n="16" d="100"/>
          <a:sy n="16" d="100"/>
        </p:scale>
        <p:origin x="4408" y="1112"/>
      </p:cViewPr>
      <p:guideLst>
        <p:guide orient="horz" pos="13482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2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6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59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9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DEEA610-969F-5244-91BB-946EA6D96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501" y="0"/>
            <a:ext cx="30439714" cy="432261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3A0B955-182B-CD41-8FBD-000BA6E3D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2" y="0"/>
            <a:ext cx="30142248" cy="428037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Personalizado</PresentationFormat>
  <Paragraphs>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</cp:revision>
  <dcterms:created xsi:type="dcterms:W3CDTF">2025-04-22T06:53:48Z</dcterms:created>
  <dcterms:modified xsi:type="dcterms:W3CDTF">2025-07-31T05:56:22Z</dcterms:modified>
</cp:coreProperties>
</file>